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8F800F-8F7D-4033-AB7D-84E1B7780ACF}" type="datetimeFigureOut">
              <a:rPr lang="en-GB" smtClean="0"/>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1E93D-F89E-448F-85B7-4FACF47087F9}" type="slidenum">
              <a:rPr lang="en-GB" smtClean="0"/>
              <a:t>‹#›</a:t>
            </a:fld>
            <a:endParaRPr lang="en-GB"/>
          </a:p>
        </p:txBody>
      </p:sp>
    </p:spTree>
    <p:extLst>
      <p:ext uri="{BB962C8B-B14F-4D97-AF65-F5344CB8AC3E}">
        <p14:creationId xmlns:p14="http://schemas.microsoft.com/office/powerpoint/2010/main" val="251915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8F800F-8F7D-4033-AB7D-84E1B7780ACF}" type="datetimeFigureOut">
              <a:rPr lang="en-GB" smtClean="0"/>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1E93D-F89E-448F-85B7-4FACF47087F9}" type="slidenum">
              <a:rPr lang="en-GB" smtClean="0"/>
              <a:t>‹#›</a:t>
            </a:fld>
            <a:endParaRPr lang="en-GB"/>
          </a:p>
        </p:txBody>
      </p:sp>
    </p:spTree>
    <p:extLst>
      <p:ext uri="{BB962C8B-B14F-4D97-AF65-F5344CB8AC3E}">
        <p14:creationId xmlns:p14="http://schemas.microsoft.com/office/powerpoint/2010/main" val="635836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8F800F-8F7D-4033-AB7D-84E1B7780ACF}" type="datetimeFigureOut">
              <a:rPr lang="en-GB" smtClean="0"/>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1E93D-F89E-448F-85B7-4FACF47087F9}" type="slidenum">
              <a:rPr lang="en-GB" smtClean="0"/>
              <a:t>‹#›</a:t>
            </a:fld>
            <a:endParaRPr lang="en-GB"/>
          </a:p>
        </p:txBody>
      </p:sp>
    </p:spTree>
    <p:extLst>
      <p:ext uri="{BB962C8B-B14F-4D97-AF65-F5344CB8AC3E}">
        <p14:creationId xmlns:p14="http://schemas.microsoft.com/office/powerpoint/2010/main" val="36288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8F800F-8F7D-4033-AB7D-84E1B7780ACF}" type="datetimeFigureOut">
              <a:rPr lang="en-GB" smtClean="0"/>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1E93D-F89E-448F-85B7-4FACF47087F9}" type="slidenum">
              <a:rPr lang="en-GB" smtClean="0"/>
              <a:t>‹#›</a:t>
            </a:fld>
            <a:endParaRPr lang="en-GB"/>
          </a:p>
        </p:txBody>
      </p:sp>
    </p:spTree>
    <p:extLst>
      <p:ext uri="{BB962C8B-B14F-4D97-AF65-F5344CB8AC3E}">
        <p14:creationId xmlns:p14="http://schemas.microsoft.com/office/powerpoint/2010/main" val="185871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8F800F-8F7D-4033-AB7D-84E1B7780ACF}" type="datetimeFigureOut">
              <a:rPr lang="en-GB" smtClean="0"/>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1E93D-F89E-448F-85B7-4FACF47087F9}" type="slidenum">
              <a:rPr lang="en-GB" smtClean="0"/>
              <a:t>‹#›</a:t>
            </a:fld>
            <a:endParaRPr lang="en-GB"/>
          </a:p>
        </p:txBody>
      </p:sp>
    </p:spTree>
    <p:extLst>
      <p:ext uri="{BB962C8B-B14F-4D97-AF65-F5344CB8AC3E}">
        <p14:creationId xmlns:p14="http://schemas.microsoft.com/office/powerpoint/2010/main" val="162397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8F800F-8F7D-4033-AB7D-84E1B7780ACF}" type="datetimeFigureOut">
              <a:rPr lang="en-GB" smtClean="0"/>
              <a:t>21/10/2021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01E93D-F89E-448F-85B7-4FACF47087F9}" type="slidenum">
              <a:rPr lang="en-GB" smtClean="0"/>
              <a:t>‹#›</a:t>
            </a:fld>
            <a:endParaRPr lang="en-GB"/>
          </a:p>
        </p:txBody>
      </p:sp>
    </p:spTree>
    <p:extLst>
      <p:ext uri="{BB962C8B-B14F-4D97-AF65-F5344CB8AC3E}">
        <p14:creationId xmlns:p14="http://schemas.microsoft.com/office/powerpoint/2010/main" val="40430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8F800F-8F7D-4033-AB7D-84E1B7780ACF}" type="datetimeFigureOut">
              <a:rPr lang="en-GB" smtClean="0"/>
              <a:t>21/10/2021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01E93D-F89E-448F-85B7-4FACF47087F9}" type="slidenum">
              <a:rPr lang="en-GB" smtClean="0"/>
              <a:t>‹#›</a:t>
            </a:fld>
            <a:endParaRPr lang="en-GB"/>
          </a:p>
        </p:txBody>
      </p:sp>
    </p:spTree>
    <p:extLst>
      <p:ext uri="{BB962C8B-B14F-4D97-AF65-F5344CB8AC3E}">
        <p14:creationId xmlns:p14="http://schemas.microsoft.com/office/powerpoint/2010/main" val="5715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8F800F-8F7D-4033-AB7D-84E1B7780ACF}" type="datetimeFigureOut">
              <a:rPr lang="en-GB" smtClean="0"/>
              <a:t>21/10/2021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01E93D-F89E-448F-85B7-4FACF47087F9}" type="slidenum">
              <a:rPr lang="en-GB" smtClean="0"/>
              <a:t>‹#›</a:t>
            </a:fld>
            <a:endParaRPr lang="en-GB"/>
          </a:p>
        </p:txBody>
      </p:sp>
    </p:spTree>
    <p:extLst>
      <p:ext uri="{BB962C8B-B14F-4D97-AF65-F5344CB8AC3E}">
        <p14:creationId xmlns:p14="http://schemas.microsoft.com/office/powerpoint/2010/main" val="361650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F800F-8F7D-4033-AB7D-84E1B7780ACF}" type="datetimeFigureOut">
              <a:rPr lang="en-GB" smtClean="0"/>
              <a:t>21/10/2021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01E93D-F89E-448F-85B7-4FACF47087F9}" type="slidenum">
              <a:rPr lang="en-GB" smtClean="0"/>
              <a:t>‹#›</a:t>
            </a:fld>
            <a:endParaRPr lang="en-GB"/>
          </a:p>
        </p:txBody>
      </p:sp>
    </p:spTree>
    <p:extLst>
      <p:ext uri="{BB962C8B-B14F-4D97-AF65-F5344CB8AC3E}">
        <p14:creationId xmlns:p14="http://schemas.microsoft.com/office/powerpoint/2010/main" val="54122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8F800F-8F7D-4033-AB7D-84E1B7780ACF}" type="datetimeFigureOut">
              <a:rPr lang="en-GB" smtClean="0"/>
              <a:t>21/10/2021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01E93D-F89E-448F-85B7-4FACF47087F9}" type="slidenum">
              <a:rPr lang="en-GB" smtClean="0"/>
              <a:t>‹#›</a:t>
            </a:fld>
            <a:endParaRPr lang="en-GB"/>
          </a:p>
        </p:txBody>
      </p:sp>
    </p:spTree>
    <p:extLst>
      <p:ext uri="{BB962C8B-B14F-4D97-AF65-F5344CB8AC3E}">
        <p14:creationId xmlns:p14="http://schemas.microsoft.com/office/powerpoint/2010/main" val="56259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8F800F-8F7D-4033-AB7D-84E1B7780ACF}" type="datetimeFigureOut">
              <a:rPr lang="en-GB" smtClean="0"/>
              <a:t>21/10/2021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01E93D-F89E-448F-85B7-4FACF47087F9}" type="slidenum">
              <a:rPr lang="en-GB" smtClean="0"/>
              <a:t>‹#›</a:t>
            </a:fld>
            <a:endParaRPr lang="en-GB"/>
          </a:p>
        </p:txBody>
      </p:sp>
    </p:spTree>
    <p:extLst>
      <p:ext uri="{BB962C8B-B14F-4D97-AF65-F5344CB8AC3E}">
        <p14:creationId xmlns:p14="http://schemas.microsoft.com/office/powerpoint/2010/main" val="241834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F800F-8F7D-4033-AB7D-84E1B7780ACF}" type="datetimeFigureOut">
              <a:rPr lang="en-GB" smtClean="0"/>
              <a:t>21/10/2021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1E93D-F89E-448F-85B7-4FACF47087F9}" type="slidenum">
              <a:rPr lang="en-GB" smtClean="0"/>
              <a:t>‹#›</a:t>
            </a:fld>
            <a:endParaRPr lang="en-GB"/>
          </a:p>
        </p:txBody>
      </p:sp>
    </p:spTree>
    <p:extLst>
      <p:ext uri="{BB962C8B-B14F-4D97-AF65-F5344CB8AC3E}">
        <p14:creationId xmlns:p14="http://schemas.microsoft.com/office/powerpoint/2010/main" val="3058762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1803" y="2385805"/>
            <a:ext cx="9144000" cy="1815738"/>
          </a:xfrm>
        </p:spPr>
        <p:txBody>
          <a:bodyPr>
            <a:normAutofit/>
          </a:bodyPr>
          <a:lstStyle/>
          <a:p>
            <a:r>
              <a:rPr lang="en-GB" b="1" dirty="0" smtClean="0">
                <a:solidFill>
                  <a:srgbClr val="0070C0"/>
                </a:solidFill>
              </a:rPr>
              <a:t>Use of Models</a:t>
            </a:r>
            <a:br>
              <a:rPr lang="en-GB" b="1" dirty="0" smtClean="0">
                <a:solidFill>
                  <a:srgbClr val="0070C0"/>
                </a:solidFill>
              </a:rPr>
            </a:br>
            <a:endParaRPr lang="en-GB" b="1" dirty="0">
              <a:solidFill>
                <a:srgbClr val="0070C0"/>
              </a:solidFill>
            </a:endParaRPr>
          </a:p>
        </p:txBody>
      </p:sp>
      <p:sp>
        <p:nvSpPr>
          <p:cNvPr id="3" name="Subtitle 2"/>
          <p:cNvSpPr>
            <a:spLocks noGrp="1"/>
          </p:cNvSpPr>
          <p:nvPr>
            <p:ph type="subTitle" idx="1"/>
          </p:nvPr>
        </p:nvSpPr>
        <p:spPr>
          <a:xfrm>
            <a:off x="69649" y="3628163"/>
            <a:ext cx="12048309" cy="2707322"/>
          </a:xfrm>
        </p:spPr>
        <p:txBody>
          <a:bodyPr>
            <a:normAutofit fontScale="92500"/>
          </a:bodyPr>
          <a:lstStyle/>
          <a:p>
            <a:r>
              <a:rPr lang="en-GB" sz="1800" dirty="0" smtClean="0">
                <a:solidFill>
                  <a:srgbClr val="0070C0"/>
                </a:solidFill>
              </a:rPr>
              <a:t>Derived from White Rose Maths Calculation Policy.  </a:t>
            </a:r>
          </a:p>
          <a:p>
            <a:endParaRPr lang="en-GB" sz="1800" dirty="0" smtClean="0">
              <a:solidFill>
                <a:srgbClr val="0070C0"/>
              </a:solidFill>
            </a:endParaRPr>
          </a:p>
          <a:p>
            <a:r>
              <a:rPr lang="en-GB" sz="3200" b="1" dirty="0" smtClean="0">
                <a:solidFill>
                  <a:srgbClr val="0070C0"/>
                </a:solidFill>
              </a:rPr>
              <a:t>This document is an overview of the models and representations outlined in the STM calculation policy and is to support the teaching of different mathematical concepts. Included are explanations of the benefits of using these models and to show the links between different operations.</a:t>
            </a:r>
          </a:p>
        </p:txBody>
      </p:sp>
      <p:pic>
        <p:nvPicPr>
          <p:cNvPr id="4" name="Picture 3"/>
          <p:cNvPicPr>
            <a:picLocks noChangeAspect="1"/>
          </p:cNvPicPr>
          <p:nvPr/>
        </p:nvPicPr>
        <p:blipFill>
          <a:blip r:embed="rId2"/>
          <a:stretch>
            <a:fillRect/>
          </a:stretch>
        </p:blipFill>
        <p:spPr>
          <a:xfrm>
            <a:off x="5146726" y="382489"/>
            <a:ext cx="2139385" cy="1864321"/>
          </a:xfrm>
          <a:prstGeom prst="rect">
            <a:avLst/>
          </a:prstGeom>
        </p:spPr>
      </p:pic>
    </p:spTree>
    <p:extLst>
      <p:ext uri="{BB962C8B-B14F-4D97-AF65-F5344CB8AC3E}">
        <p14:creationId xmlns:p14="http://schemas.microsoft.com/office/powerpoint/2010/main" val="151014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7543" y="379638"/>
            <a:ext cx="9727338" cy="6363253"/>
          </a:xfrm>
          <a:prstGeom prst="rect">
            <a:avLst/>
          </a:prstGeom>
        </p:spPr>
      </p:pic>
    </p:spTree>
    <p:extLst>
      <p:ext uri="{BB962C8B-B14F-4D97-AF65-F5344CB8AC3E}">
        <p14:creationId xmlns:p14="http://schemas.microsoft.com/office/powerpoint/2010/main" val="1201328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6103" y="408457"/>
            <a:ext cx="9760539" cy="6449543"/>
          </a:xfrm>
          <a:prstGeom prst="rect">
            <a:avLst/>
          </a:prstGeom>
        </p:spPr>
      </p:pic>
    </p:spTree>
    <p:extLst>
      <p:ext uri="{BB962C8B-B14F-4D97-AF65-F5344CB8AC3E}">
        <p14:creationId xmlns:p14="http://schemas.microsoft.com/office/powerpoint/2010/main" val="315564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6915" y="382561"/>
            <a:ext cx="9799728" cy="6475439"/>
          </a:xfrm>
          <a:prstGeom prst="rect">
            <a:avLst/>
          </a:prstGeom>
        </p:spPr>
      </p:pic>
    </p:spTree>
    <p:extLst>
      <p:ext uri="{BB962C8B-B14F-4D97-AF65-F5344CB8AC3E}">
        <p14:creationId xmlns:p14="http://schemas.microsoft.com/office/powerpoint/2010/main" val="3900933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8983" y="322488"/>
            <a:ext cx="9593171" cy="6395447"/>
          </a:xfrm>
          <a:prstGeom prst="rect">
            <a:avLst/>
          </a:prstGeom>
        </p:spPr>
      </p:pic>
    </p:spTree>
    <p:extLst>
      <p:ext uri="{BB962C8B-B14F-4D97-AF65-F5344CB8AC3E}">
        <p14:creationId xmlns:p14="http://schemas.microsoft.com/office/powerpoint/2010/main" val="141280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0608" y="353377"/>
            <a:ext cx="9469618" cy="6331625"/>
          </a:xfrm>
          <a:prstGeom prst="rect">
            <a:avLst/>
          </a:prstGeom>
        </p:spPr>
      </p:pic>
    </p:spTree>
    <p:extLst>
      <p:ext uri="{BB962C8B-B14F-4D97-AF65-F5344CB8AC3E}">
        <p14:creationId xmlns:p14="http://schemas.microsoft.com/office/powerpoint/2010/main" val="4105851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1416" y="129154"/>
            <a:ext cx="9827079" cy="6493715"/>
          </a:xfrm>
          <a:prstGeom prst="rect">
            <a:avLst/>
          </a:prstGeom>
        </p:spPr>
      </p:pic>
    </p:spTree>
    <p:extLst>
      <p:ext uri="{BB962C8B-B14F-4D97-AF65-F5344CB8AC3E}">
        <p14:creationId xmlns:p14="http://schemas.microsoft.com/office/powerpoint/2010/main" val="217482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4846" y="501918"/>
            <a:ext cx="9670324" cy="6356082"/>
          </a:xfrm>
          <a:prstGeom prst="rect">
            <a:avLst/>
          </a:prstGeom>
        </p:spPr>
      </p:pic>
    </p:spTree>
    <p:extLst>
      <p:ext uri="{BB962C8B-B14F-4D97-AF65-F5344CB8AC3E}">
        <p14:creationId xmlns:p14="http://schemas.microsoft.com/office/powerpoint/2010/main" val="19434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6469" y="278673"/>
            <a:ext cx="9825854" cy="6481129"/>
          </a:xfrm>
          <a:prstGeom prst="rect">
            <a:avLst/>
          </a:prstGeom>
        </p:spPr>
      </p:pic>
    </p:spTree>
    <p:extLst>
      <p:ext uri="{BB962C8B-B14F-4D97-AF65-F5344CB8AC3E}">
        <p14:creationId xmlns:p14="http://schemas.microsoft.com/office/powerpoint/2010/main" val="953751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4663" y="514299"/>
            <a:ext cx="9698763" cy="6343701"/>
          </a:xfrm>
          <a:prstGeom prst="rect">
            <a:avLst/>
          </a:prstGeom>
        </p:spPr>
      </p:pic>
    </p:spTree>
    <p:extLst>
      <p:ext uri="{BB962C8B-B14F-4D97-AF65-F5344CB8AC3E}">
        <p14:creationId xmlns:p14="http://schemas.microsoft.com/office/powerpoint/2010/main" val="3015698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70301" y="2291511"/>
            <a:ext cx="9144000" cy="2387600"/>
          </a:xfrm>
        </p:spPr>
        <p:txBody>
          <a:bodyPr>
            <a:normAutofit/>
          </a:bodyPr>
          <a:lstStyle/>
          <a:p>
            <a:pPr algn="ctr"/>
            <a:r>
              <a:rPr lang="en-GB" sz="6000" b="1" dirty="0" smtClean="0"/>
              <a:t>Multiplication and Division</a:t>
            </a:r>
            <a:endParaRPr lang="en-GB" sz="6000" b="1" dirty="0"/>
          </a:p>
        </p:txBody>
      </p:sp>
      <p:pic>
        <p:nvPicPr>
          <p:cNvPr id="5" name="Picture 4"/>
          <p:cNvPicPr>
            <a:picLocks noChangeAspect="1"/>
          </p:cNvPicPr>
          <p:nvPr/>
        </p:nvPicPr>
        <p:blipFill>
          <a:blip r:embed="rId2"/>
          <a:stretch>
            <a:fillRect/>
          </a:stretch>
        </p:blipFill>
        <p:spPr>
          <a:xfrm>
            <a:off x="1267097" y="401638"/>
            <a:ext cx="1476375" cy="1257300"/>
          </a:xfrm>
          <a:prstGeom prst="rect">
            <a:avLst/>
          </a:prstGeom>
        </p:spPr>
      </p:pic>
      <p:pic>
        <p:nvPicPr>
          <p:cNvPr id="8" name="Picture 7"/>
          <p:cNvPicPr>
            <a:picLocks noChangeAspect="1"/>
          </p:cNvPicPr>
          <p:nvPr/>
        </p:nvPicPr>
        <p:blipFill>
          <a:blip r:embed="rId2"/>
          <a:stretch>
            <a:fillRect/>
          </a:stretch>
        </p:blipFill>
        <p:spPr>
          <a:xfrm>
            <a:off x="10463349" y="5311684"/>
            <a:ext cx="1476375" cy="1257300"/>
          </a:xfrm>
          <a:prstGeom prst="rect">
            <a:avLst/>
          </a:prstGeom>
        </p:spPr>
      </p:pic>
      <p:pic>
        <p:nvPicPr>
          <p:cNvPr id="6" name="Picture 5"/>
          <p:cNvPicPr>
            <a:picLocks noChangeAspect="1"/>
          </p:cNvPicPr>
          <p:nvPr/>
        </p:nvPicPr>
        <p:blipFill>
          <a:blip r:embed="rId2"/>
          <a:stretch>
            <a:fillRect/>
          </a:stretch>
        </p:blipFill>
        <p:spPr>
          <a:xfrm>
            <a:off x="393926" y="5246914"/>
            <a:ext cx="1476375" cy="1257300"/>
          </a:xfrm>
          <a:prstGeom prst="rect">
            <a:avLst/>
          </a:prstGeom>
        </p:spPr>
      </p:pic>
      <p:pic>
        <p:nvPicPr>
          <p:cNvPr id="7" name="Picture 6"/>
          <p:cNvPicPr>
            <a:picLocks noChangeAspect="1"/>
          </p:cNvPicPr>
          <p:nvPr/>
        </p:nvPicPr>
        <p:blipFill>
          <a:blip r:embed="rId2"/>
          <a:stretch>
            <a:fillRect/>
          </a:stretch>
        </p:blipFill>
        <p:spPr>
          <a:xfrm>
            <a:off x="10090921" y="401638"/>
            <a:ext cx="1476375" cy="1257300"/>
          </a:xfrm>
          <a:prstGeom prst="rect">
            <a:avLst/>
          </a:prstGeom>
        </p:spPr>
      </p:pic>
      <p:pic>
        <p:nvPicPr>
          <p:cNvPr id="9" name="Picture 8"/>
          <p:cNvPicPr>
            <a:picLocks noChangeAspect="1"/>
          </p:cNvPicPr>
          <p:nvPr/>
        </p:nvPicPr>
        <p:blipFill>
          <a:blip r:embed="rId3"/>
          <a:stretch>
            <a:fillRect/>
          </a:stretch>
        </p:blipFill>
        <p:spPr>
          <a:xfrm>
            <a:off x="3890758" y="4321028"/>
            <a:ext cx="1447800" cy="1352550"/>
          </a:xfrm>
          <a:prstGeom prst="rect">
            <a:avLst/>
          </a:prstGeom>
        </p:spPr>
      </p:pic>
      <p:pic>
        <p:nvPicPr>
          <p:cNvPr id="10" name="Picture 9"/>
          <p:cNvPicPr>
            <a:picLocks noChangeAspect="1"/>
          </p:cNvPicPr>
          <p:nvPr/>
        </p:nvPicPr>
        <p:blipFill>
          <a:blip r:embed="rId3"/>
          <a:stretch>
            <a:fillRect/>
          </a:stretch>
        </p:blipFill>
        <p:spPr>
          <a:xfrm>
            <a:off x="7726612" y="5243603"/>
            <a:ext cx="1447800" cy="1352550"/>
          </a:xfrm>
          <a:prstGeom prst="rect">
            <a:avLst/>
          </a:prstGeom>
        </p:spPr>
      </p:pic>
      <p:pic>
        <p:nvPicPr>
          <p:cNvPr id="13" name="Picture 12"/>
          <p:cNvPicPr>
            <a:picLocks noChangeAspect="1"/>
          </p:cNvPicPr>
          <p:nvPr/>
        </p:nvPicPr>
        <p:blipFill>
          <a:blip r:embed="rId3"/>
          <a:stretch>
            <a:fillRect/>
          </a:stretch>
        </p:blipFill>
        <p:spPr>
          <a:xfrm>
            <a:off x="5515792" y="1298950"/>
            <a:ext cx="1447800" cy="1352550"/>
          </a:xfrm>
          <a:prstGeom prst="rect">
            <a:avLst/>
          </a:prstGeom>
        </p:spPr>
      </p:pic>
    </p:spTree>
    <p:extLst>
      <p:ext uri="{BB962C8B-B14F-4D97-AF65-F5344CB8AC3E}">
        <p14:creationId xmlns:p14="http://schemas.microsoft.com/office/powerpoint/2010/main" val="309007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658983" y="2183836"/>
            <a:ext cx="9144000" cy="3292475"/>
          </a:xfrm>
        </p:spPr>
        <p:txBody>
          <a:bodyPr>
            <a:normAutofit/>
          </a:bodyPr>
          <a:lstStyle/>
          <a:p>
            <a:pPr algn="ctr"/>
            <a:r>
              <a:rPr lang="en-GB" sz="6000" b="1" dirty="0" smtClean="0"/>
              <a:t>Addition and Subtraction</a:t>
            </a:r>
            <a:endParaRPr lang="en-GB" sz="6000" b="1" dirty="0"/>
          </a:p>
        </p:txBody>
      </p:sp>
      <p:pic>
        <p:nvPicPr>
          <p:cNvPr id="8" name="Picture 7"/>
          <p:cNvPicPr>
            <a:picLocks noChangeAspect="1"/>
          </p:cNvPicPr>
          <p:nvPr/>
        </p:nvPicPr>
        <p:blipFill>
          <a:blip r:embed="rId2"/>
          <a:stretch>
            <a:fillRect/>
          </a:stretch>
        </p:blipFill>
        <p:spPr>
          <a:xfrm>
            <a:off x="10246995" y="479399"/>
            <a:ext cx="1390650" cy="1438275"/>
          </a:xfrm>
          <a:prstGeom prst="rect">
            <a:avLst/>
          </a:prstGeom>
        </p:spPr>
      </p:pic>
      <p:pic>
        <p:nvPicPr>
          <p:cNvPr id="9" name="Picture 8"/>
          <p:cNvPicPr>
            <a:picLocks noChangeAspect="1"/>
          </p:cNvPicPr>
          <p:nvPr/>
        </p:nvPicPr>
        <p:blipFill>
          <a:blip r:embed="rId2"/>
          <a:stretch>
            <a:fillRect/>
          </a:stretch>
        </p:blipFill>
        <p:spPr>
          <a:xfrm>
            <a:off x="7447190" y="4563828"/>
            <a:ext cx="1390650" cy="1438275"/>
          </a:xfrm>
          <a:prstGeom prst="rect">
            <a:avLst/>
          </a:prstGeom>
        </p:spPr>
      </p:pic>
      <p:pic>
        <p:nvPicPr>
          <p:cNvPr id="10" name="Picture 9"/>
          <p:cNvPicPr>
            <a:picLocks noChangeAspect="1"/>
          </p:cNvPicPr>
          <p:nvPr/>
        </p:nvPicPr>
        <p:blipFill>
          <a:blip r:embed="rId2"/>
          <a:stretch>
            <a:fillRect/>
          </a:stretch>
        </p:blipFill>
        <p:spPr>
          <a:xfrm>
            <a:off x="584835" y="4573016"/>
            <a:ext cx="1390650" cy="1438275"/>
          </a:xfrm>
          <a:prstGeom prst="rect">
            <a:avLst/>
          </a:prstGeom>
        </p:spPr>
      </p:pic>
      <p:pic>
        <p:nvPicPr>
          <p:cNvPr id="11" name="Picture 10"/>
          <p:cNvPicPr>
            <a:picLocks noChangeAspect="1"/>
          </p:cNvPicPr>
          <p:nvPr/>
        </p:nvPicPr>
        <p:blipFill>
          <a:blip r:embed="rId2"/>
          <a:stretch>
            <a:fillRect/>
          </a:stretch>
        </p:blipFill>
        <p:spPr>
          <a:xfrm>
            <a:off x="3834492" y="709794"/>
            <a:ext cx="1390650" cy="1438275"/>
          </a:xfrm>
          <a:prstGeom prst="rect">
            <a:avLst/>
          </a:prstGeom>
        </p:spPr>
      </p:pic>
      <p:pic>
        <p:nvPicPr>
          <p:cNvPr id="12" name="Picture 11"/>
          <p:cNvPicPr>
            <a:picLocks noChangeAspect="1"/>
          </p:cNvPicPr>
          <p:nvPr/>
        </p:nvPicPr>
        <p:blipFill>
          <a:blip r:embed="rId3"/>
          <a:stretch>
            <a:fillRect/>
          </a:stretch>
        </p:blipFill>
        <p:spPr>
          <a:xfrm>
            <a:off x="10375854" y="5315622"/>
            <a:ext cx="1409700" cy="895350"/>
          </a:xfrm>
          <a:prstGeom prst="rect">
            <a:avLst/>
          </a:prstGeom>
        </p:spPr>
      </p:pic>
      <p:pic>
        <p:nvPicPr>
          <p:cNvPr id="13" name="Picture 12"/>
          <p:cNvPicPr>
            <a:picLocks noChangeAspect="1"/>
          </p:cNvPicPr>
          <p:nvPr/>
        </p:nvPicPr>
        <p:blipFill>
          <a:blip r:embed="rId3"/>
          <a:stretch>
            <a:fillRect/>
          </a:stretch>
        </p:blipFill>
        <p:spPr>
          <a:xfrm>
            <a:off x="7783830" y="840811"/>
            <a:ext cx="1409700" cy="895350"/>
          </a:xfrm>
          <a:prstGeom prst="rect">
            <a:avLst/>
          </a:prstGeom>
        </p:spPr>
      </p:pic>
      <p:pic>
        <p:nvPicPr>
          <p:cNvPr id="14" name="Picture 13"/>
          <p:cNvPicPr>
            <a:picLocks noChangeAspect="1"/>
          </p:cNvPicPr>
          <p:nvPr/>
        </p:nvPicPr>
        <p:blipFill>
          <a:blip r:embed="rId3"/>
          <a:stretch>
            <a:fillRect/>
          </a:stretch>
        </p:blipFill>
        <p:spPr>
          <a:xfrm>
            <a:off x="4520292" y="5476311"/>
            <a:ext cx="1409700" cy="895350"/>
          </a:xfrm>
          <a:prstGeom prst="rect">
            <a:avLst/>
          </a:prstGeom>
        </p:spPr>
      </p:pic>
      <p:pic>
        <p:nvPicPr>
          <p:cNvPr id="15" name="Picture 14"/>
          <p:cNvPicPr>
            <a:picLocks noChangeAspect="1"/>
          </p:cNvPicPr>
          <p:nvPr/>
        </p:nvPicPr>
        <p:blipFill>
          <a:blip r:embed="rId3"/>
          <a:stretch>
            <a:fillRect/>
          </a:stretch>
        </p:blipFill>
        <p:spPr>
          <a:xfrm>
            <a:off x="954133" y="1022324"/>
            <a:ext cx="1409700" cy="895350"/>
          </a:xfrm>
          <a:prstGeom prst="rect">
            <a:avLst/>
          </a:prstGeom>
        </p:spPr>
      </p:pic>
    </p:spTree>
    <p:extLst>
      <p:ext uri="{BB962C8B-B14F-4D97-AF65-F5344CB8AC3E}">
        <p14:creationId xmlns:p14="http://schemas.microsoft.com/office/powerpoint/2010/main" val="4229551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0606" y="334045"/>
            <a:ext cx="9242788" cy="6111114"/>
          </a:xfrm>
          <a:prstGeom prst="rect">
            <a:avLst/>
          </a:prstGeom>
        </p:spPr>
      </p:pic>
    </p:spTree>
    <p:extLst>
      <p:ext uri="{BB962C8B-B14F-4D97-AF65-F5344CB8AC3E}">
        <p14:creationId xmlns:p14="http://schemas.microsoft.com/office/powerpoint/2010/main" val="365649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8538" y="422366"/>
            <a:ext cx="9435056" cy="6282558"/>
          </a:xfrm>
          <a:prstGeom prst="rect">
            <a:avLst/>
          </a:prstGeom>
        </p:spPr>
      </p:pic>
    </p:spTree>
    <p:extLst>
      <p:ext uri="{BB962C8B-B14F-4D97-AF65-F5344CB8AC3E}">
        <p14:creationId xmlns:p14="http://schemas.microsoft.com/office/powerpoint/2010/main" val="1653588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8825" y="747712"/>
            <a:ext cx="8134350" cy="5362575"/>
          </a:xfrm>
          <a:prstGeom prst="rect">
            <a:avLst/>
          </a:prstGeom>
        </p:spPr>
      </p:pic>
    </p:spTree>
    <p:extLst>
      <p:ext uri="{BB962C8B-B14F-4D97-AF65-F5344CB8AC3E}">
        <p14:creationId xmlns:p14="http://schemas.microsoft.com/office/powerpoint/2010/main" val="3304888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1337" y="260984"/>
            <a:ext cx="9684476" cy="6310974"/>
          </a:xfrm>
          <a:prstGeom prst="rect">
            <a:avLst/>
          </a:prstGeom>
        </p:spPr>
      </p:pic>
    </p:spTree>
    <p:extLst>
      <p:ext uri="{BB962C8B-B14F-4D97-AF65-F5344CB8AC3E}">
        <p14:creationId xmlns:p14="http://schemas.microsoft.com/office/powerpoint/2010/main" val="3435860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9166" y="393927"/>
            <a:ext cx="9489757" cy="6218200"/>
          </a:xfrm>
          <a:prstGeom prst="rect">
            <a:avLst/>
          </a:prstGeom>
        </p:spPr>
      </p:pic>
    </p:spTree>
    <p:extLst>
      <p:ext uri="{BB962C8B-B14F-4D97-AF65-F5344CB8AC3E}">
        <p14:creationId xmlns:p14="http://schemas.microsoft.com/office/powerpoint/2010/main" val="2290859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2595" y="334424"/>
            <a:ext cx="9837692" cy="6523576"/>
          </a:xfrm>
          <a:prstGeom prst="rect">
            <a:avLst/>
          </a:prstGeom>
        </p:spPr>
      </p:pic>
    </p:spTree>
    <p:extLst>
      <p:ext uri="{BB962C8B-B14F-4D97-AF65-F5344CB8AC3E}">
        <p14:creationId xmlns:p14="http://schemas.microsoft.com/office/powerpoint/2010/main" val="271792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7098" y="418827"/>
            <a:ext cx="9605010" cy="6290605"/>
          </a:xfrm>
          <a:prstGeom prst="rect">
            <a:avLst/>
          </a:prstGeom>
        </p:spPr>
      </p:pic>
    </p:spTree>
    <p:extLst>
      <p:ext uri="{BB962C8B-B14F-4D97-AF65-F5344CB8AC3E}">
        <p14:creationId xmlns:p14="http://schemas.microsoft.com/office/powerpoint/2010/main" val="224275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9715" y="134261"/>
            <a:ext cx="10002746" cy="6723739"/>
          </a:xfrm>
          <a:prstGeom prst="rect">
            <a:avLst/>
          </a:prstGeom>
        </p:spPr>
      </p:pic>
    </p:spTree>
    <p:extLst>
      <p:ext uri="{BB962C8B-B14F-4D97-AF65-F5344CB8AC3E}">
        <p14:creationId xmlns:p14="http://schemas.microsoft.com/office/powerpoint/2010/main" val="285083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5658" y="257311"/>
            <a:ext cx="9613310" cy="6314736"/>
          </a:xfrm>
          <a:prstGeom prst="rect">
            <a:avLst/>
          </a:prstGeom>
        </p:spPr>
      </p:pic>
    </p:spTree>
    <p:extLst>
      <p:ext uri="{BB962C8B-B14F-4D97-AF65-F5344CB8AC3E}">
        <p14:creationId xmlns:p14="http://schemas.microsoft.com/office/powerpoint/2010/main" val="2494229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2596" y="280870"/>
            <a:ext cx="9842454" cy="6577130"/>
          </a:xfrm>
          <a:prstGeom prst="rect">
            <a:avLst/>
          </a:prstGeom>
        </p:spPr>
      </p:pic>
    </p:spTree>
    <p:extLst>
      <p:ext uri="{BB962C8B-B14F-4D97-AF65-F5344CB8AC3E}">
        <p14:creationId xmlns:p14="http://schemas.microsoft.com/office/powerpoint/2010/main" val="213847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7280" y="304664"/>
            <a:ext cx="9454243" cy="6306510"/>
          </a:xfrm>
          <a:prstGeom prst="rect">
            <a:avLst/>
          </a:prstGeom>
        </p:spPr>
      </p:pic>
    </p:spTree>
    <p:extLst>
      <p:ext uri="{BB962C8B-B14F-4D97-AF65-F5344CB8AC3E}">
        <p14:creationId xmlns:p14="http://schemas.microsoft.com/office/powerpoint/2010/main" val="126601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0343" y="280987"/>
            <a:ext cx="9664337" cy="6439093"/>
          </a:xfrm>
          <a:prstGeom prst="rect">
            <a:avLst/>
          </a:prstGeom>
        </p:spPr>
      </p:pic>
    </p:spTree>
    <p:extLst>
      <p:ext uri="{BB962C8B-B14F-4D97-AF65-F5344CB8AC3E}">
        <p14:creationId xmlns:p14="http://schemas.microsoft.com/office/powerpoint/2010/main" val="150211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3852" y="211061"/>
            <a:ext cx="9422130" cy="6237184"/>
          </a:xfrm>
          <a:prstGeom prst="rect">
            <a:avLst/>
          </a:prstGeom>
        </p:spPr>
      </p:pic>
    </p:spTree>
    <p:extLst>
      <p:ext uri="{BB962C8B-B14F-4D97-AF65-F5344CB8AC3E}">
        <p14:creationId xmlns:p14="http://schemas.microsoft.com/office/powerpoint/2010/main" val="232650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726" y="441279"/>
            <a:ext cx="9211899" cy="6152116"/>
          </a:xfrm>
          <a:prstGeom prst="rect">
            <a:avLst/>
          </a:prstGeom>
        </p:spPr>
      </p:pic>
    </p:spTree>
    <p:extLst>
      <p:ext uri="{BB962C8B-B14F-4D97-AF65-F5344CB8AC3E}">
        <p14:creationId xmlns:p14="http://schemas.microsoft.com/office/powerpoint/2010/main" val="34944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2228" y="507818"/>
            <a:ext cx="9248775" cy="6108090"/>
          </a:xfrm>
          <a:prstGeom prst="rect">
            <a:avLst/>
          </a:prstGeom>
        </p:spPr>
      </p:pic>
    </p:spTree>
    <p:extLst>
      <p:ext uri="{BB962C8B-B14F-4D97-AF65-F5344CB8AC3E}">
        <p14:creationId xmlns:p14="http://schemas.microsoft.com/office/powerpoint/2010/main" val="33935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7543" y="463867"/>
            <a:ext cx="9121684" cy="6049004"/>
          </a:xfrm>
          <a:prstGeom prst="rect">
            <a:avLst/>
          </a:prstGeom>
        </p:spPr>
      </p:pic>
    </p:spTree>
    <p:extLst>
      <p:ext uri="{BB962C8B-B14F-4D97-AF65-F5344CB8AC3E}">
        <p14:creationId xmlns:p14="http://schemas.microsoft.com/office/powerpoint/2010/main" val="294852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3040" y="464004"/>
            <a:ext cx="9498058" cy="6219768"/>
          </a:xfrm>
          <a:prstGeom prst="rect">
            <a:avLst/>
          </a:prstGeom>
        </p:spPr>
      </p:pic>
    </p:spTree>
    <p:extLst>
      <p:ext uri="{BB962C8B-B14F-4D97-AF65-F5344CB8AC3E}">
        <p14:creationId xmlns:p14="http://schemas.microsoft.com/office/powerpoint/2010/main" val="2755657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64</Words>
  <Application>Microsoft Office PowerPoint</Application>
  <PresentationFormat>Widescreen</PresentationFormat>
  <Paragraphs>6</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Use of Models </vt:lpstr>
      <vt:lpstr>Addition and Subtraction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Multiplication and 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Models and representations to support cal</dc:title>
  <dc:creator>L.Doda</dc:creator>
  <cp:lastModifiedBy>L.Doda</cp:lastModifiedBy>
  <cp:revision>5</cp:revision>
  <dcterms:created xsi:type="dcterms:W3CDTF">2021-10-21T12:36:10Z</dcterms:created>
  <dcterms:modified xsi:type="dcterms:W3CDTF">2021-10-21T15:02:25Z</dcterms:modified>
</cp:coreProperties>
</file>