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82385B-B6FA-4782-88AA-AA64FECE2B3E}" type="datetimeFigureOut">
              <a:rPr lang="en-GB" smtClean="0"/>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6353D-1F3C-4E28-9F8E-9582E001544D}" type="slidenum">
              <a:rPr lang="en-GB" smtClean="0"/>
              <a:t>‹#›</a:t>
            </a:fld>
            <a:endParaRPr lang="en-GB"/>
          </a:p>
        </p:txBody>
      </p:sp>
    </p:spTree>
    <p:extLst>
      <p:ext uri="{BB962C8B-B14F-4D97-AF65-F5344CB8AC3E}">
        <p14:creationId xmlns:p14="http://schemas.microsoft.com/office/powerpoint/2010/main" val="85045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82385B-B6FA-4782-88AA-AA64FECE2B3E}" type="datetimeFigureOut">
              <a:rPr lang="en-GB" smtClean="0"/>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6353D-1F3C-4E28-9F8E-9582E001544D}" type="slidenum">
              <a:rPr lang="en-GB" smtClean="0"/>
              <a:t>‹#›</a:t>
            </a:fld>
            <a:endParaRPr lang="en-GB"/>
          </a:p>
        </p:txBody>
      </p:sp>
    </p:spTree>
    <p:extLst>
      <p:ext uri="{BB962C8B-B14F-4D97-AF65-F5344CB8AC3E}">
        <p14:creationId xmlns:p14="http://schemas.microsoft.com/office/powerpoint/2010/main" val="95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82385B-B6FA-4782-88AA-AA64FECE2B3E}" type="datetimeFigureOut">
              <a:rPr lang="en-GB" smtClean="0"/>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6353D-1F3C-4E28-9F8E-9582E001544D}" type="slidenum">
              <a:rPr lang="en-GB" smtClean="0"/>
              <a:t>‹#›</a:t>
            </a:fld>
            <a:endParaRPr lang="en-GB"/>
          </a:p>
        </p:txBody>
      </p:sp>
    </p:spTree>
    <p:extLst>
      <p:ext uri="{BB962C8B-B14F-4D97-AF65-F5344CB8AC3E}">
        <p14:creationId xmlns:p14="http://schemas.microsoft.com/office/powerpoint/2010/main" val="23684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82385B-B6FA-4782-88AA-AA64FECE2B3E}" type="datetimeFigureOut">
              <a:rPr lang="en-GB" smtClean="0"/>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6353D-1F3C-4E28-9F8E-9582E001544D}" type="slidenum">
              <a:rPr lang="en-GB" smtClean="0"/>
              <a:t>‹#›</a:t>
            </a:fld>
            <a:endParaRPr lang="en-GB"/>
          </a:p>
        </p:txBody>
      </p:sp>
    </p:spTree>
    <p:extLst>
      <p:ext uri="{BB962C8B-B14F-4D97-AF65-F5344CB8AC3E}">
        <p14:creationId xmlns:p14="http://schemas.microsoft.com/office/powerpoint/2010/main" val="250449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82385B-B6FA-4782-88AA-AA64FECE2B3E}" type="datetimeFigureOut">
              <a:rPr lang="en-GB" smtClean="0"/>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6353D-1F3C-4E28-9F8E-9582E001544D}" type="slidenum">
              <a:rPr lang="en-GB" smtClean="0"/>
              <a:t>‹#›</a:t>
            </a:fld>
            <a:endParaRPr lang="en-GB"/>
          </a:p>
        </p:txBody>
      </p:sp>
    </p:spTree>
    <p:extLst>
      <p:ext uri="{BB962C8B-B14F-4D97-AF65-F5344CB8AC3E}">
        <p14:creationId xmlns:p14="http://schemas.microsoft.com/office/powerpoint/2010/main" val="3430295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82385B-B6FA-4782-88AA-AA64FECE2B3E}" type="datetimeFigureOut">
              <a:rPr lang="en-GB" smtClean="0"/>
              <a:t>21/10/2021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6353D-1F3C-4E28-9F8E-9582E001544D}" type="slidenum">
              <a:rPr lang="en-GB" smtClean="0"/>
              <a:t>‹#›</a:t>
            </a:fld>
            <a:endParaRPr lang="en-GB"/>
          </a:p>
        </p:txBody>
      </p:sp>
    </p:spTree>
    <p:extLst>
      <p:ext uri="{BB962C8B-B14F-4D97-AF65-F5344CB8AC3E}">
        <p14:creationId xmlns:p14="http://schemas.microsoft.com/office/powerpoint/2010/main" val="67490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82385B-B6FA-4782-88AA-AA64FECE2B3E}" type="datetimeFigureOut">
              <a:rPr lang="en-GB" smtClean="0"/>
              <a:t>21/10/2021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A6353D-1F3C-4E28-9F8E-9582E001544D}" type="slidenum">
              <a:rPr lang="en-GB" smtClean="0"/>
              <a:t>‹#›</a:t>
            </a:fld>
            <a:endParaRPr lang="en-GB"/>
          </a:p>
        </p:txBody>
      </p:sp>
    </p:spTree>
    <p:extLst>
      <p:ext uri="{BB962C8B-B14F-4D97-AF65-F5344CB8AC3E}">
        <p14:creationId xmlns:p14="http://schemas.microsoft.com/office/powerpoint/2010/main" val="40454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82385B-B6FA-4782-88AA-AA64FECE2B3E}" type="datetimeFigureOut">
              <a:rPr lang="en-GB" smtClean="0"/>
              <a:t>21/10/2021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A6353D-1F3C-4E28-9F8E-9582E001544D}" type="slidenum">
              <a:rPr lang="en-GB" smtClean="0"/>
              <a:t>‹#›</a:t>
            </a:fld>
            <a:endParaRPr lang="en-GB"/>
          </a:p>
        </p:txBody>
      </p:sp>
    </p:spTree>
    <p:extLst>
      <p:ext uri="{BB962C8B-B14F-4D97-AF65-F5344CB8AC3E}">
        <p14:creationId xmlns:p14="http://schemas.microsoft.com/office/powerpoint/2010/main" val="272154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2385B-B6FA-4782-88AA-AA64FECE2B3E}" type="datetimeFigureOut">
              <a:rPr lang="en-GB" smtClean="0"/>
              <a:t>21/10/2021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A6353D-1F3C-4E28-9F8E-9582E001544D}" type="slidenum">
              <a:rPr lang="en-GB" smtClean="0"/>
              <a:t>‹#›</a:t>
            </a:fld>
            <a:endParaRPr lang="en-GB"/>
          </a:p>
        </p:txBody>
      </p:sp>
    </p:spTree>
    <p:extLst>
      <p:ext uri="{BB962C8B-B14F-4D97-AF65-F5344CB8AC3E}">
        <p14:creationId xmlns:p14="http://schemas.microsoft.com/office/powerpoint/2010/main" val="11027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82385B-B6FA-4782-88AA-AA64FECE2B3E}" type="datetimeFigureOut">
              <a:rPr lang="en-GB" smtClean="0"/>
              <a:t>21/10/2021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6353D-1F3C-4E28-9F8E-9582E001544D}" type="slidenum">
              <a:rPr lang="en-GB" smtClean="0"/>
              <a:t>‹#›</a:t>
            </a:fld>
            <a:endParaRPr lang="en-GB"/>
          </a:p>
        </p:txBody>
      </p:sp>
    </p:spTree>
    <p:extLst>
      <p:ext uri="{BB962C8B-B14F-4D97-AF65-F5344CB8AC3E}">
        <p14:creationId xmlns:p14="http://schemas.microsoft.com/office/powerpoint/2010/main" val="2996997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82385B-B6FA-4782-88AA-AA64FECE2B3E}" type="datetimeFigureOut">
              <a:rPr lang="en-GB" smtClean="0"/>
              <a:t>21/10/2021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6353D-1F3C-4E28-9F8E-9582E001544D}" type="slidenum">
              <a:rPr lang="en-GB" smtClean="0"/>
              <a:t>‹#›</a:t>
            </a:fld>
            <a:endParaRPr lang="en-GB"/>
          </a:p>
        </p:txBody>
      </p:sp>
    </p:spTree>
    <p:extLst>
      <p:ext uri="{BB962C8B-B14F-4D97-AF65-F5344CB8AC3E}">
        <p14:creationId xmlns:p14="http://schemas.microsoft.com/office/powerpoint/2010/main" val="361682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2385B-B6FA-4782-88AA-AA64FECE2B3E}" type="datetimeFigureOut">
              <a:rPr lang="en-GB" smtClean="0"/>
              <a:t>21/10/2021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6353D-1F3C-4E28-9F8E-9582E001544D}" type="slidenum">
              <a:rPr lang="en-GB" smtClean="0"/>
              <a:t>‹#›</a:t>
            </a:fld>
            <a:endParaRPr lang="en-GB"/>
          </a:p>
        </p:txBody>
      </p:sp>
    </p:spTree>
    <p:extLst>
      <p:ext uri="{BB962C8B-B14F-4D97-AF65-F5344CB8AC3E}">
        <p14:creationId xmlns:p14="http://schemas.microsoft.com/office/powerpoint/2010/main" val="2996492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9610"/>
            <a:ext cx="9144000" cy="2076995"/>
          </a:xfrm>
        </p:spPr>
        <p:txBody>
          <a:bodyPr>
            <a:normAutofit/>
          </a:bodyPr>
          <a:lstStyle/>
          <a:p>
            <a:r>
              <a:rPr lang="en-GB" sz="7200" b="1" dirty="0" smtClean="0">
                <a:solidFill>
                  <a:srgbClr val="0070C0"/>
                </a:solidFill>
              </a:rPr>
              <a:t>Times Tables </a:t>
            </a:r>
            <a:endParaRPr lang="en-GB" sz="7200" b="1" dirty="0">
              <a:solidFill>
                <a:srgbClr val="0070C0"/>
              </a:solidFill>
            </a:endParaRPr>
          </a:p>
        </p:txBody>
      </p:sp>
      <p:sp>
        <p:nvSpPr>
          <p:cNvPr id="3" name="Subtitle 2"/>
          <p:cNvSpPr>
            <a:spLocks noGrp="1"/>
          </p:cNvSpPr>
          <p:nvPr>
            <p:ph type="subTitle" idx="1"/>
          </p:nvPr>
        </p:nvSpPr>
        <p:spPr>
          <a:xfrm>
            <a:off x="1706880" y="4529500"/>
            <a:ext cx="9144000" cy="1655762"/>
          </a:xfrm>
        </p:spPr>
        <p:txBody>
          <a:bodyPr>
            <a:normAutofit lnSpcReduction="10000"/>
          </a:bodyPr>
          <a:lstStyle/>
          <a:p>
            <a:r>
              <a:rPr lang="en-US" b="1" dirty="0" smtClean="0">
                <a:solidFill>
                  <a:srgbClr val="0070C0"/>
                </a:solidFill>
              </a:rPr>
              <a:t>The following document sets out an overview of the multiplication facts that are to be taught in each year group according to the National Curriculum. This document is derived from White Rose and provides a range of models and representations that may be used to teach the appropriate facts.</a:t>
            </a:r>
            <a:endParaRPr lang="en-GB" b="1" dirty="0">
              <a:solidFill>
                <a:srgbClr val="0070C0"/>
              </a:solidFill>
            </a:endParaRPr>
          </a:p>
        </p:txBody>
      </p:sp>
      <p:pic>
        <p:nvPicPr>
          <p:cNvPr id="4" name="Picture 3"/>
          <p:cNvPicPr>
            <a:picLocks noChangeAspect="1"/>
          </p:cNvPicPr>
          <p:nvPr/>
        </p:nvPicPr>
        <p:blipFill>
          <a:blip r:embed="rId2"/>
          <a:stretch>
            <a:fillRect/>
          </a:stretch>
        </p:blipFill>
        <p:spPr>
          <a:xfrm>
            <a:off x="5277393" y="130289"/>
            <a:ext cx="1658983" cy="2255180"/>
          </a:xfrm>
          <a:prstGeom prst="rect">
            <a:avLst/>
          </a:prstGeom>
        </p:spPr>
      </p:pic>
    </p:spTree>
    <p:extLst>
      <p:ext uri="{BB962C8B-B14F-4D97-AF65-F5344CB8AC3E}">
        <p14:creationId xmlns:p14="http://schemas.microsoft.com/office/powerpoint/2010/main" val="1605082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9167" y="377053"/>
            <a:ext cx="9241562" cy="5894418"/>
          </a:xfrm>
          <a:prstGeom prst="rect">
            <a:avLst/>
          </a:prstGeom>
        </p:spPr>
      </p:pic>
    </p:spTree>
    <p:extLst>
      <p:ext uri="{BB962C8B-B14F-4D97-AF65-F5344CB8AC3E}">
        <p14:creationId xmlns:p14="http://schemas.microsoft.com/office/powerpoint/2010/main" val="3054372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8225" y="418012"/>
            <a:ext cx="8770419" cy="5839097"/>
          </a:xfrm>
          <a:prstGeom prst="rect">
            <a:avLst/>
          </a:prstGeom>
        </p:spPr>
      </p:pic>
    </p:spTree>
    <p:extLst>
      <p:ext uri="{BB962C8B-B14F-4D97-AF65-F5344CB8AC3E}">
        <p14:creationId xmlns:p14="http://schemas.microsoft.com/office/powerpoint/2010/main" val="18596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4663" y="362765"/>
            <a:ext cx="9190400" cy="5962009"/>
          </a:xfrm>
          <a:prstGeom prst="rect">
            <a:avLst/>
          </a:prstGeom>
        </p:spPr>
      </p:pic>
    </p:spTree>
    <p:extLst>
      <p:ext uri="{BB962C8B-B14F-4D97-AF65-F5344CB8AC3E}">
        <p14:creationId xmlns:p14="http://schemas.microsoft.com/office/powerpoint/2010/main" val="102169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1783" y="293778"/>
            <a:ext cx="9306741" cy="6175148"/>
          </a:xfrm>
          <a:prstGeom prst="rect">
            <a:avLst/>
          </a:prstGeom>
        </p:spPr>
      </p:pic>
    </p:spTree>
    <p:extLst>
      <p:ext uri="{BB962C8B-B14F-4D97-AF65-F5344CB8AC3E}">
        <p14:creationId xmlns:p14="http://schemas.microsoft.com/office/powerpoint/2010/main" val="176179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8899" y="611232"/>
            <a:ext cx="4867275" cy="2552700"/>
          </a:xfrm>
          <a:prstGeom prst="rect">
            <a:avLst/>
          </a:prstGeom>
        </p:spPr>
      </p:pic>
      <p:pic>
        <p:nvPicPr>
          <p:cNvPr id="4" name="Picture 3"/>
          <p:cNvPicPr>
            <a:picLocks noChangeAspect="1"/>
          </p:cNvPicPr>
          <p:nvPr/>
        </p:nvPicPr>
        <p:blipFill>
          <a:blip r:embed="rId3"/>
          <a:stretch>
            <a:fillRect/>
          </a:stretch>
        </p:blipFill>
        <p:spPr>
          <a:xfrm>
            <a:off x="5830797" y="180159"/>
            <a:ext cx="4867275" cy="3181350"/>
          </a:xfrm>
          <a:prstGeom prst="rect">
            <a:avLst/>
          </a:prstGeom>
        </p:spPr>
      </p:pic>
      <p:pic>
        <p:nvPicPr>
          <p:cNvPr id="5" name="Picture 4"/>
          <p:cNvPicPr>
            <a:picLocks noChangeAspect="1"/>
          </p:cNvPicPr>
          <p:nvPr/>
        </p:nvPicPr>
        <p:blipFill>
          <a:blip r:embed="rId4"/>
          <a:stretch>
            <a:fillRect/>
          </a:stretch>
        </p:blipFill>
        <p:spPr>
          <a:xfrm>
            <a:off x="5830797" y="3361509"/>
            <a:ext cx="4857750" cy="3181350"/>
          </a:xfrm>
          <a:prstGeom prst="rect">
            <a:avLst/>
          </a:prstGeom>
        </p:spPr>
      </p:pic>
      <p:sp>
        <p:nvSpPr>
          <p:cNvPr id="6" name="Rectangle 5"/>
          <p:cNvSpPr/>
          <p:nvPr/>
        </p:nvSpPr>
        <p:spPr>
          <a:xfrm>
            <a:off x="448899" y="3675264"/>
            <a:ext cx="6096000" cy="2308324"/>
          </a:xfrm>
          <a:prstGeom prst="rect">
            <a:avLst/>
          </a:prstGeom>
        </p:spPr>
        <p:txBody>
          <a:bodyPr>
            <a:spAutoFit/>
          </a:bodyPr>
          <a:lstStyle/>
          <a:p>
            <a:r>
              <a:rPr lang="en-US" u="sng" dirty="0" smtClean="0"/>
              <a:t>National Curriculum guidelines</a:t>
            </a:r>
          </a:p>
          <a:p>
            <a:r>
              <a:rPr lang="en-US" dirty="0" smtClean="0"/>
              <a:t>Year 1: Count, read and write numbers to 100</a:t>
            </a:r>
          </a:p>
          <a:p>
            <a:r>
              <a:rPr lang="en-US" dirty="0" smtClean="0"/>
              <a:t>in numerals; count in multiples of twos, fives</a:t>
            </a:r>
          </a:p>
          <a:p>
            <a:r>
              <a:rPr lang="en-US" dirty="0" smtClean="0"/>
              <a:t>and tens.</a:t>
            </a:r>
          </a:p>
          <a:p>
            <a:endParaRPr lang="en-US" dirty="0" smtClean="0"/>
          </a:p>
          <a:p>
            <a:r>
              <a:rPr lang="en-US" dirty="0" smtClean="0"/>
              <a:t>Year 5/6: Ensure Year 4 requirement is secure</a:t>
            </a:r>
          </a:p>
          <a:p>
            <a:r>
              <a:rPr lang="en-US" dirty="0" smtClean="0"/>
              <a:t>-recall multiplication and division facts for</a:t>
            </a:r>
          </a:p>
          <a:p>
            <a:r>
              <a:rPr lang="en-US" dirty="0" smtClean="0"/>
              <a:t>multiplication tables up to 12 × 12</a:t>
            </a:r>
            <a:endParaRPr lang="en-GB" dirty="0"/>
          </a:p>
        </p:txBody>
      </p:sp>
    </p:spTree>
    <p:extLst>
      <p:ext uri="{BB962C8B-B14F-4D97-AF65-F5344CB8AC3E}">
        <p14:creationId xmlns:p14="http://schemas.microsoft.com/office/powerpoint/2010/main" val="199981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33011" y="431886"/>
            <a:ext cx="9475129" cy="6034228"/>
          </a:xfrm>
          <a:prstGeom prst="rect">
            <a:avLst/>
          </a:prstGeom>
        </p:spPr>
      </p:pic>
    </p:spTree>
    <p:extLst>
      <p:ext uri="{BB962C8B-B14F-4D97-AF65-F5344CB8AC3E}">
        <p14:creationId xmlns:p14="http://schemas.microsoft.com/office/powerpoint/2010/main" val="24191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67544" y="405492"/>
            <a:ext cx="8867366" cy="5791910"/>
          </a:xfrm>
          <a:prstGeom prst="rect">
            <a:avLst/>
          </a:prstGeom>
        </p:spPr>
      </p:pic>
    </p:spTree>
    <p:extLst>
      <p:ext uri="{BB962C8B-B14F-4D97-AF65-F5344CB8AC3E}">
        <p14:creationId xmlns:p14="http://schemas.microsoft.com/office/powerpoint/2010/main" val="405561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1154" y="279626"/>
            <a:ext cx="9665426" cy="6274733"/>
          </a:xfrm>
          <a:prstGeom prst="rect">
            <a:avLst/>
          </a:prstGeom>
        </p:spPr>
      </p:pic>
    </p:spTree>
    <p:extLst>
      <p:ext uri="{BB962C8B-B14F-4D97-AF65-F5344CB8AC3E}">
        <p14:creationId xmlns:p14="http://schemas.microsoft.com/office/powerpoint/2010/main" val="1010381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5109" y="494619"/>
            <a:ext cx="8805726" cy="5623924"/>
          </a:xfrm>
          <a:prstGeom prst="rect">
            <a:avLst/>
          </a:prstGeom>
        </p:spPr>
      </p:pic>
    </p:spTree>
    <p:extLst>
      <p:ext uri="{BB962C8B-B14F-4D97-AF65-F5344CB8AC3E}">
        <p14:creationId xmlns:p14="http://schemas.microsoft.com/office/powerpoint/2010/main" val="137533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795" y="230777"/>
            <a:ext cx="9164274" cy="6117739"/>
          </a:xfrm>
          <a:prstGeom prst="rect">
            <a:avLst/>
          </a:prstGeom>
        </p:spPr>
      </p:pic>
    </p:spTree>
    <p:extLst>
      <p:ext uri="{BB962C8B-B14F-4D97-AF65-F5344CB8AC3E}">
        <p14:creationId xmlns:p14="http://schemas.microsoft.com/office/powerpoint/2010/main" val="61714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2229" y="300853"/>
            <a:ext cx="8954044" cy="5989529"/>
          </a:xfrm>
          <a:prstGeom prst="rect">
            <a:avLst/>
          </a:prstGeom>
        </p:spPr>
      </p:pic>
    </p:spTree>
    <p:extLst>
      <p:ext uri="{BB962C8B-B14F-4D97-AF65-F5344CB8AC3E}">
        <p14:creationId xmlns:p14="http://schemas.microsoft.com/office/powerpoint/2010/main" val="1803781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2045" y="444544"/>
            <a:ext cx="8943431" cy="5934314"/>
          </a:xfrm>
          <a:prstGeom prst="rect">
            <a:avLst/>
          </a:prstGeom>
        </p:spPr>
      </p:pic>
    </p:spTree>
    <p:extLst>
      <p:ext uri="{BB962C8B-B14F-4D97-AF65-F5344CB8AC3E}">
        <p14:creationId xmlns:p14="http://schemas.microsoft.com/office/powerpoint/2010/main" val="3444901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103</Words>
  <Application>Microsoft Office PowerPoint</Application>
  <PresentationFormat>Widescreen</PresentationFormat>
  <Paragraphs>10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Times Tables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Times Tables</dc:title>
  <dc:creator>L.Doda</dc:creator>
  <cp:lastModifiedBy>L.Doda</cp:lastModifiedBy>
  <cp:revision>2</cp:revision>
  <dcterms:created xsi:type="dcterms:W3CDTF">2021-10-21T14:03:42Z</dcterms:created>
  <dcterms:modified xsi:type="dcterms:W3CDTF">2021-10-21T14:06:54Z</dcterms:modified>
</cp:coreProperties>
</file>